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2ECD9-5CC7-4332-89A4-92E4F39890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E82362-106D-4DA5-954B-81A4E58C71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816042-A18C-49ED-A9D0-A9B13D8D8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A8F1-8E09-43B4-9609-6F4810CC82C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4658F7-77FF-4372-BFED-8A4896A43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D6889C-79A9-4E55-B26E-F90B805F8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AB6B-D5FB-4EDB-A512-43471C873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873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D8265-EDAD-40D4-B76F-13D8C4568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948716-D56F-489B-BCA6-BFD137EE40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AB1A2-D1B9-498C-9DC2-9E7A06BC9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A8F1-8E09-43B4-9609-6F4810CC82C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FEEDBE-7ABA-4F27-980E-F03C87502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CE2547-D19C-4F16-85F8-6478B6A74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AB6B-D5FB-4EDB-A512-43471C873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632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FE3658-F685-4628-9638-9B0E8C52EA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7ECB39-B1C2-44D1-9EC5-19B12DC343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072DED-7A85-4CCB-855B-46382F1E0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A8F1-8E09-43B4-9609-6F4810CC82C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5A8571-B404-43AA-A7BF-230BEC290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9377EB-BC44-4682-B668-A73F7A1C3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AB6B-D5FB-4EDB-A512-43471C873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304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08E80-9A21-4E5B-880E-86995DFDA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3BFB7B-1C09-4014-B2B7-8C69D5C898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165C2-B4E3-4E48-B50F-747C5AF06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A8F1-8E09-43B4-9609-6F4810CC82C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E84E38-97A9-42F0-A861-A6A4F904A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6E73BB-A551-4830-A797-C9378D140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AB6B-D5FB-4EDB-A512-43471C873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79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78CE3-FC84-416E-AB40-EFDBB8CE3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ADD4D-EB56-4F98-94BD-2474FECD4B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4408BD-0693-4A2C-B837-7CA611EB8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A8F1-8E09-43B4-9609-6F4810CC82C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C85F32-48CE-48FA-862B-B5418D658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DB6DA9-568E-46CA-A9F7-BF57FEEFF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AB6B-D5FB-4EDB-A512-43471C873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010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DCE72-FB49-4893-B7A3-770A2FAD6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1496CE-33D2-442E-B804-B74097C585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4BAEBD-1B12-4C4D-BE2B-54121A9E28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E58DE6-1DA9-4319-9937-01EED24FB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A8F1-8E09-43B4-9609-6F4810CC82C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2DB408-1E50-4C53-8601-B135F24E8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76B892-C5ED-4ECA-8905-68BFBCD3E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AB6B-D5FB-4EDB-A512-43471C873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444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1A20E-74AA-4161-880A-BB42EF469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0FD29D-6932-4D13-8FAB-0F8071A18D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645735-3AB4-4E6F-9B6E-548A7A15D9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20A53D-E9FC-4322-9A81-B003D7464B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FE26E3-9E4F-4E8F-BAF0-2559D9B66A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FC2FAC-B11E-42DC-BF37-222FBB438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A8F1-8E09-43B4-9609-6F4810CC82C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42912C-8BA8-40E2-AE7B-48845F5CC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B0FBFF-185C-4F73-86D3-C7BACA9ED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AB6B-D5FB-4EDB-A512-43471C873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749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B709E-4D59-4D18-B035-8BA5E77AD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95470F-F6CE-44BB-A6EE-56AE86101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A8F1-8E09-43B4-9609-6F4810CC82C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8BC28C-88C6-410B-8176-B2B74D1E0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1BC27C-89D6-4937-B33F-489F7FD66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AB6B-D5FB-4EDB-A512-43471C873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026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688BA4-FB3D-418E-A08B-A23AC3560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A8F1-8E09-43B4-9609-6F4810CC82C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C35947-0481-48BE-9835-C3BD904C9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83FE09-E42B-40E9-97A7-5C323FBC5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AB6B-D5FB-4EDB-A512-43471C873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873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4F9A7-CCC9-428A-993D-740A1F391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5EEFC-D30D-40AF-8AB6-D8DA87C731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3671B6-5124-41CC-B910-FDFCAE4C77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8EA2DA-3202-47C7-82F1-B62886F7C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A8F1-8E09-43B4-9609-6F4810CC82C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103E59-4C7C-4315-BA7B-D3F1D0E01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815F45-D579-4CBD-B692-61BD16BE6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AB6B-D5FB-4EDB-A512-43471C873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422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084EC-9BC4-4098-80A4-F56857F39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D47F5E-32A4-406A-8949-D3675A9E85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526CE3-AAA3-4703-815D-70362797C2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1AEC40-A445-4136-B5F8-650E4C357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A8F1-8E09-43B4-9609-6F4810CC82C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4BD1DD-69A1-4E3A-AD46-49FA25D8E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A7F36A-A415-4F3F-8020-B6F6DF56F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AB6B-D5FB-4EDB-A512-43471C873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742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C59A1A-55CD-46E0-BED5-B669442D6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D3C388-CDDC-49B4-BE72-94FCB820F9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DC1C2-9AE5-484C-AC43-234A5A6639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8A8F1-8E09-43B4-9609-6F4810CC82C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681113-1073-4503-99CA-2144B3C7DB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4D1A9-4559-4D11-B1D4-0E4AAED49C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3AB6B-D5FB-4EDB-A512-43471C873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51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B5144-BE6B-4D74-9525-C7A529D6F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0091"/>
          </a:xfrm>
        </p:spPr>
        <p:txBody>
          <a:bodyPr/>
          <a:lstStyle/>
          <a:p>
            <a:r>
              <a:rPr lang="en-US"/>
              <a:t>Group 3 </a:t>
            </a:r>
            <a:r>
              <a:rPr lang="en-US" dirty="0"/>
              <a:t>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628B6F-8E0A-43CB-A3D6-5508C1305F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5216"/>
            <a:ext cx="10515600" cy="53936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1. ZimCLIFS (Crops – legumes –livestock systems) in Zimbabwe</a:t>
            </a:r>
          </a:p>
          <a:p>
            <a:pPr marL="0" indent="0">
              <a:buNone/>
            </a:pPr>
            <a:r>
              <a:rPr lang="en-US" sz="2400" dirty="0"/>
              <a:t>Integration of the bio-physical and socio-economic approaches to increase crops and livestock productivity (livestock feeding and nutrient cycling). Add </a:t>
            </a:r>
            <a:r>
              <a:rPr lang="en-US" sz="2400" dirty="0" err="1"/>
              <a:t>labour</a:t>
            </a:r>
            <a:r>
              <a:rPr lang="en-US" sz="2400" dirty="0"/>
              <a:t> issues and gender (groundnut, </a:t>
            </a:r>
            <a:r>
              <a:rPr lang="en-US" sz="2400" dirty="0" err="1"/>
              <a:t>smallstock</a:t>
            </a:r>
            <a:r>
              <a:rPr lang="en-US" sz="2400" dirty="0"/>
              <a:t> and beef cattle).  Different </a:t>
            </a:r>
            <a:r>
              <a:rPr lang="en-US" sz="2400" dirty="0" err="1"/>
              <a:t>agro</a:t>
            </a:r>
            <a:r>
              <a:rPr lang="en-US" sz="2400" dirty="0"/>
              <a:t> ecological zones.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400" b="1" dirty="0"/>
              <a:t>Why</a:t>
            </a:r>
            <a:r>
              <a:rPr lang="en-US" sz="2400" dirty="0"/>
              <a:t> -Multi-disciplinary teams (3 CG, Govt NARES and 2 NGOs from the design to the end).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Market pull to the system (goat auctions, groundnuts, beef cattle)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Continuous iterative co learning and adaptation process (PTD/IPs)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Scalability - NGOs implementing partners from the start (mainstreamed in their own programs). Value for policy (Ministers interested -) 4800 – 20, 000 – though NGOs 170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147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B5144-BE6B-4D74-9525-C7A529D6F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3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628B6F-8E0A-43CB-A3D6-5508C1305F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Case 2</a:t>
            </a:r>
            <a:r>
              <a:rPr lang="en-US" dirty="0"/>
              <a:t>. Multi purpose crops -Dual purpose  crops (Senegal/Burkina) – sorghum-millet and cow pea (learning how to redesign these). High yield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Case 3</a:t>
            </a:r>
            <a:r>
              <a:rPr lang="en-US" dirty="0"/>
              <a:t>. Climbing beans and agricultural systems- N2 Africa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Case 4</a:t>
            </a:r>
            <a:r>
              <a:rPr lang="en-US" dirty="0"/>
              <a:t>. Home gardens - SIIL (Scaling up in Ethiopia and Cambodia)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457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B5144-BE6B-4D74-9525-C7A529D6F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</p:spPr>
        <p:txBody>
          <a:bodyPr/>
          <a:lstStyle/>
          <a:p>
            <a:r>
              <a:rPr lang="en-US" dirty="0"/>
              <a:t>Group 3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628B6F-8E0A-43CB-A3D6-5508C1305F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426" y="1484243"/>
            <a:ext cx="10515600" cy="47324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What is common across all the cases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Systems analysis thinking,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Participatory approaches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Stepwise improvements (home gardens, goat auctions)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Multi disciplinary teams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Socio economic and  market analysis is key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Linking with scaling partners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188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228</Words>
  <Application>Microsoft Office PowerPoint</Application>
  <PresentationFormat>Widescreen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Office Theme</vt:lpstr>
      <vt:lpstr>Group 3 examples</vt:lpstr>
      <vt:lpstr>Group 3 examples</vt:lpstr>
      <vt:lpstr>Group 3 examples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2 examples</dc:title>
  <dc:creator>Moyo, Siboniso (ILRI)</dc:creator>
  <cp:lastModifiedBy>Moyo, Siboniso (ILRI)</cp:lastModifiedBy>
  <cp:revision>5</cp:revision>
  <dcterms:created xsi:type="dcterms:W3CDTF">2018-03-14T08:40:53Z</dcterms:created>
  <dcterms:modified xsi:type="dcterms:W3CDTF">2018-03-14T09:08:18Z</dcterms:modified>
</cp:coreProperties>
</file>